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D4E2B8"/>
    <a:srgbClr val="C7EE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E2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hyperlink" Target="mailto:stranadetstva15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500042"/>
            <a:ext cx="8129590" cy="1470025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rgbClr val="00589A"/>
                </a:solidFill>
              </a:rPr>
              <a:t>АНО ЦЕНТР СОЦИАЛЬНЫХ ПРОЕКТОВ «ЧУДО – ГОРОД»</a:t>
            </a:r>
            <a:endParaRPr lang="ru-RU" sz="4800" b="1" i="1" dirty="0">
              <a:solidFill>
                <a:srgbClr val="00589A"/>
              </a:solidFill>
            </a:endParaRPr>
          </a:p>
        </p:txBody>
      </p:sp>
      <p:pic>
        <p:nvPicPr>
          <p:cNvPr id="4" name="Рисунок 3" descr="VO7H7BZJt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2000240"/>
            <a:ext cx="6751697" cy="448987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i="1" dirty="0" smtClean="0">
                <a:solidFill>
                  <a:srgbClr val="00589A"/>
                </a:solidFill>
              </a:rPr>
              <a:t>О ЦЕНТРЕ</a:t>
            </a:r>
            <a:endParaRPr lang="ru-RU" b="1" i="1" dirty="0">
              <a:solidFill>
                <a:srgbClr val="00589A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1285861"/>
            <a:ext cx="578647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</a:t>
            </a:r>
            <a:r>
              <a:rPr lang="ru-RU" i="1" dirty="0" smtClean="0"/>
              <a:t>Автономная некоммерческая организация Центр социальных проектов </a:t>
            </a:r>
            <a:r>
              <a:rPr lang="ru-RU" b="1" i="1" dirty="0" smtClean="0"/>
              <a:t>«Чудо – город» </a:t>
            </a:r>
            <a:r>
              <a:rPr lang="ru-RU" dirty="0" smtClean="0"/>
              <a:t>зарегистрирована в 2011 году. На сегодняшний момент она является правопреемницей общественной организации «Страна детства», работающей в московском районе Печатники (ЮВАО).</a:t>
            </a:r>
          </a:p>
          <a:p>
            <a:pPr algn="just"/>
            <a:r>
              <a:rPr lang="ru-RU" dirty="0" smtClean="0"/>
              <a:t>     Наш проект призван помогать различным социально – незащищенным категориям</a:t>
            </a:r>
            <a:r>
              <a:rPr lang="en-US" dirty="0" smtClean="0"/>
              <a:t>:</a:t>
            </a:r>
            <a:r>
              <a:rPr lang="ru-RU" dirty="0" smtClean="0"/>
              <a:t> многодетным семьям, семьям с детьми – инвалидами, малоимущим семьям. Кроме этого наша организация будет охватывать своей помощью инвалидов, ветеранов войны и труда, одиноких пенсионеров.</a:t>
            </a:r>
          </a:p>
          <a:p>
            <a:pPr algn="just"/>
            <a:r>
              <a:rPr lang="ru-RU" dirty="0" smtClean="0"/>
              <a:t>     В настоящий момент АНО ЦСП «Чудо- город»  опекает более 300 социально-незащищенных семей в г. Москве, из них  - более 150 по району Печатники.</a:t>
            </a:r>
          </a:p>
          <a:p>
            <a:endParaRPr lang="ru-RU" dirty="0"/>
          </a:p>
        </p:txBody>
      </p:sp>
      <p:pic>
        <p:nvPicPr>
          <p:cNvPr id="5" name="Рисунок 4" descr="J0zDaNQGsY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950" y="571480"/>
            <a:ext cx="2540000" cy="4521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5572140"/>
            <a:ext cx="8286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 smtClean="0"/>
              <a:t>Генеральный директор – Аверьянова Ксения Александровна.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i="1" dirty="0" smtClean="0">
                <a:solidFill>
                  <a:srgbClr val="00589A"/>
                </a:solidFill>
              </a:rPr>
              <a:t>НАШИ ПРОЕКТЫ</a:t>
            </a:r>
            <a:endParaRPr lang="ru-RU" b="1" i="1" dirty="0">
              <a:solidFill>
                <a:srgbClr val="00589A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72" y="1428736"/>
            <a:ext cx="46434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</a:t>
            </a:r>
            <a:r>
              <a:rPr lang="ru-RU" b="1" i="1" dirty="0" smtClean="0"/>
              <a:t>Социальный проект «Полная чаша»</a:t>
            </a:r>
            <a:r>
              <a:rPr lang="en-US" b="1" i="1" dirty="0" smtClean="0"/>
              <a:t>:</a:t>
            </a:r>
            <a:r>
              <a:rPr lang="ru-RU" b="1" i="1" dirty="0" smtClean="0"/>
              <a:t> </a:t>
            </a:r>
            <a:r>
              <a:rPr lang="ru-RU" dirty="0" smtClean="0"/>
              <a:t>совместно с директором магазина «Хит посуда» Ларисой Жидких  мы будем дарить многодетной маме набор кухонной посуды на день рождения. Акция проходит раз в месяц. </a:t>
            </a:r>
            <a:endParaRPr lang="ru-RU" dirty="0"/>
          </a:p>
        </p:txBody>
      </p:sp>
      <p:pic>
        <p:nvPicPr>
          <p:cNvPr id="5" name="Рисунок 4" descr="dHw4l905kF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6446" y="714356"/>
            <a:ext cx="2786082" cy="2776796"/>
          </a:xfrm>
          <a:prstGeom prst="rect">
            <a:avLst/>
          </a:prstGeom>
        </p:spPr>
      </p:pic>
      <p:pic>
        <p:nvPicPr>
          <p:cNvPr id="6" name="Рисунок 5" descr="P7w4B1JQxg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571876"/>
            <a:ext cx="3429024" cy="25717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71934" y="3929066"/>
            <a:ext cx="45720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 smtClean="0"/>
              <a:t>     Социальный проект  «Ангел любви»</a:t>
            </a:r>
            <a:r>
              <a:rPr lang="en-US" b="1" i="1" dirty="0" smtClean="0"/>
              <a:t>:</a:t>
            </a:r>
            <a:r>
              <a:rPr lang="ru-RU" b="1" i="1" dirty="0" smtClean="0"/>
              <a:t> </a:t>
            </a:r>
            <a:r>
              <a:rPr lang="ru-RU" dirty="0" smtClean="0"/>
              <a:t> одной из семей, стоящей на пороге знаменательного события, как то юбилей со дня свадьбы, памятная дата знакомства, </a:t>
            </a:r>
            <a:r>
              <a:rPr lang="ru-RU" dirty="0" err="1" smtClean="0"/>
              <a:t>и.т.д</a:t>
            </a:r>
            <a:r>
              <a:rPr lang="ru-RU" dirty="0" smtClean="0"/>
              <a:t> мы сделаем небольшой, но очень приятный, романтический сюрприз. Акция проходит раз в месяц.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i="1" dirty="0" smtClean="0">
                <a:solidFill>
                  <a:srgbClr val="00589A"/>
                </a:solidFill>
              </a:rPr>
              <a:t>НАШИ ПРОЕКТЫ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57158" y="1500174"/>
            <a:ext cx="50720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 smtClean="0"/>
              <a:t>     Социальный проект «Подарок волшебника»</a:t>
            </a:r>
            <a:r>
              <a:rPr lang="en-US" b="1" i="1" dirty="0" smtClean="0"/>
              <a:t>:</a:t>
            </a:r>
            <a:r>
              <a:rPr lang="ru-RU" b="1" i="1" dirty="0" smtClean="0"/>
              <a:t> </a:t>
            </a:r>
            <a:r>
              <a:rPr lang="ru-RU" dirty="0" smtClean="0"/>
              <a:t>раз в месяц одному имениннику из многодетной семьи наши друзья – кондитеры дарят праздничный торт.  В проекте участвуют                  3 волшебника. И наши партнеры из интернет магазинов текстиля и игрушек дарят именинникам подарки. В проекте участвуют 3 волшебника.</a:t>
            </a:r>
            <a:endParaRPr lang="ru-RU" b="1" i="1" dirty="0"/>
          </a:p>
        </p:txBody>
      </p:sp>
      <p:pic>
        <p:nvPicPr>
          <p:cNvPr id="5" name="Рисунок 4" descr="Bn_2MrI3nJ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7765" y="500042"/>
            <a:ext cx="2956658" cy="34290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86182" y="4357694"/>
            <a:ext cx="50006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 smtClean="0"/>
              <a:t>     Социальный проект  «Рождественское чудо»</a:t>
            </a:r>
            <a:r>
              <a:rPr lang="en-US" b="1" i="1" dirty="0" smtClean="0"/>
              <a:t>:</a:t>
            </a:r>
            <a:r>
              <a:rPr lang="ru-RU" b="1" i="1" dirty="0" smtClean="0"/>
              <a:t> </a:t>
            </a:r>
            <a:r>
              <a:rPr lang="ru-RU" dirty="0" smtClean="0"/>
              <a:t> данный проект призван осуществить реально - выполнимые мечты наших подопечных. В проекте участвуют 30 семей.</a:t>
            </a:r>
            <a:endParaRPr lang="ru-RU" dirty="0"/>
          </a:p>
        </p:txBody>
      </p:sp>
      <p:pic>
        <p:nvPicPr>
          <p:cNvPr id="7" name="Рисунок 6" descr="H-lODF7MoU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095" y="3741119"/>
            <a:ext cx="3214710" cy="314719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i="1" dirty="0" smtClean="0">
                <a:solidFill>
                  <a:srgbClr val="00589A"/>
                </a:solidFill>
              </a:rPr>
              <a:t>НАШИ ПРАЗДНИКИ</a:t>
            </a:r>
            <a:endParaRPr lang="ru-RU" dirty="0"/>
          </a:p>
        </p:txBody>
      </p:sp>
      <p:sp>
        <p:nvSpPr>
          <p:cNvPr id="1026" name="AutoShape 2" descr="https://pp.vk.me/c623127/v623127990/2e55b/dDfsX3UeUSw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-bKJFJ8Ag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571480"/>
            <a:ext cx="3524248" cy="2202655"/>
          </a:xfrm>
          <a:prstGeom prst="rect">
            <a:avLst/>
          </a:prstGeom>
        </p:spPr>
      </p:pic>
      <p:pic>
        <p:nvPicPr>
          <p:cNvPr id="6" name="Рисунок 5" descr="mDcxR4h44-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785926"/>
            <a:ext cx="3929090" cy="252315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57158" y="1142984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15 мая –международный день Семьи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TfYsK3KBWX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3071810"/>
            <a:ext cx="4250779" cy="283606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85720" y="4500570"/>
            <a:ext cx="43577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14 мая 2015 года в преддверии международного Дня семьи на спортивной площадке состоялся праздник «Веселые старты», в котором приняли участие наши подшефные семьи. Взрослые и дети участвовали в различных эстафетах. Каждому ребенку был вручен небольшой сюрприз.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229600" cy="1143000"/>
          </a:xfrm>
        </p:spPr>
        <p:txBody>
          <a:bodyPr/>
          <a:lstStyle/>
          <a:p>
            <a:pPr algn="l"/>
            <a:r>
              <a:rPr lang="ru-RU" b="1" i="1" dirty="0" smtClean="0">
                <a:solidFill>
                  <a:srgbClr val="00589A"/>
                </a:solidFill>
              </a:rPr>
              <a:t>НАШИ ПРАЗДНИКИ</a:t>
            </a:r>
            <a:endParaRPr lang="ru-RU" dirty="0"/>
          </a:p>
        </p:txBody>
      </p:sp>
      <p:pic>
        <p:nvPicPr>
          <p:cNvPr id="8" name="Рисунок 7" descr="MrqnpCXg4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011824">
            <a:off x="305746" y="2272196"/>
            <a:ext cx="2679501" cy="2143357"/>
          </a:xfrm>
          <a:prstGeom prst="rect">
            <a:avLst/>
          </a:prstGeom>
        </p:spPr>
      </p:pic>
      <p:pic>
        <p:nvPicPr>
          <p:cNvPr id="9" name="Рисунок 8" descr="5AwEx7srQa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97480">
            <a:off x="2324262" y="1769502"/>
            <a:ext cx="2114725" cy="1910499"/>
          </a:xfrm>
          <a:prstGeom prst="rect">
            <a:avLst/>
          </a:prstGeom>
        </p:spPr>
      </p:pic>
      <p:pic>
        <p:nvPicPr>
          <p:cNvPr id="10" name="Рисунок 9" descr="PIZsoJbY_M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92" y="142852"/>
            <a:ext cx="1861192" cy="318758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14282" y="1071546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1 июня 2015 года – День защиты детей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pic>
        <p:nvPicPr>
          <p:cNvPr id="12" name="Рисунок 11" descr="MAdE0EVPH7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86578" y="3714752"/>
            <a:ext cx="2000246" cy="2666995"/>
          </a:xfrm>
          <a:prstGeom prst="rect">
            <a:avLst/>
          </a:prstGeom>
        </p:spPr>
      </p:pic>
      <p:pic>
        <p:nvPicPr>
          <p:cNvPr id="13" name="Рисунок 12" descr="P4Tv4kgR2s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00562" y="1643050"/>
            <a:ext cx="2428860" cy="1612915"/>
          </a:xfrm>
          <a:prstGeom prst="rect">
            <a:avLst/>
          </a:prstGeom>
        </p:spPr>
      </p:pic>
      <p:pic>
        <p:nvPicPr>
          <p:cNvPr id="14" name="Рисунок 13" descr="zKkcPv4mbbU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037476" y="3071810"/>
            <a:ext cx="2689430" cy="178595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14282" y="4929198"/>
            <a:ext cx="62151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1 июня 2015 года состоялось праздничное мероприятие «Детство – прекрасная страна». Дети получили позитивный заряд энергии, множество призов и подарков. На наших площадках работали</a:t>
            </a:r>
            <a:r>
              <a:rPr lang="en-US" dirty="0" smtClean="0"/>
              <a:t>:</a:t>
            </a:r>
            <a:r>
              <a:rPr lang="ru-RU" dirty="0" smtClean="0"/>
              <a:t> аниматоры, шоу сумасшедшего профессора Николя, большая игротека, </a:t>
            </a:r>
            <a:r>
              <a:rPr lang="ru-RU" dirty="0" err="1" smtClean="0"/>
              <a:t>аквагрим</a:t>
            </a:r>
            <a:r>
              <a:rPr lang="ru-RU" dirty="0" smtClean="0"/>
              <a:t>, салон красоты и многое другое.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/>
          <a:lstStyle/>
          <a:p>
            <a:pPr algn="l"/>
            <a:r>
              <a:rPr lang="ru-RU" b="1" i="1" dirty="0" smtClean="0">
                <a:solidFill>
                  <a:srgbClr val="00589A"/>
                </a:solidFill>
              </a:rPr>
              <a:t>НАШИ ПРАЗДНИКИ</a:t>
            </a:r>
            <a:endParaRPr lang="ru-RU" dirty="0"/>
          </a:p>
        </p:txBody>
      </p:sp>
      <p:pic>
        <p:nvPicPr>
          <p:cNvPr id="5" name="Рисунок 4" descr="k5TTSVhivQ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827026">
            <a:off x="173641" y="1776937"/>
            <a:ext cx="2692813" cy="1861622"/>
          </a:xfrm>
          <a:prstGeom prst="rect">
            <a:avLst/>
          </a:prstGeom>
        </p:spPr>
      </p:pic>
      <p:pic>
        <p:nvPicPr>
          <p:cNvPr id="7" name="Рисунок 6" descr="lefkLyQ1nfQ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458912">
            <a:off x="5476484" y="355132"/>
            <a:ext cx="3431888" cy="23725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2844" y="1071546"/>
            <a:ext cx="5500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</a:rPr>
              <a:t>День семьи, любви и верности – 8 июля 2015г.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34elrai_Yy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6050" y="1714488"/>
            <a:ext cx="3357586" cy="2148855"/>
          </a:xfrm>
          <a:prstGeom prst="rect">
            <a:avLst/>
          </a:prstGeom>
        </p:spPr>
      </p:pic>
      <p:pic>
        <p:nvPicPr>
          <p:cNvPr id="10" name="Рисунок 9" descr="V8QiuMNyR4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20835" y="3214686"/>
            <a:ext cx="3323165" cy="221457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2844" y="4000504"/>
            <a:ext cx="55721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Для детей были проведены подвижные игры и конкурсы: малыши весело и задорно играли в кегли, рисовали мелками, а родители приняли активное участие и показали ребятам мастер-класс в прыжках в «</a:t>
            </a:r>
            <a:r>
              <a:rPr lang="ru-RU" dirty="0" err="1" smtClean="0"/>
              <a:t>Резиночки</a:t>
            </a:r>
            <a:r>
              <a:rPr lang="ru-RU" dirty="0" smtClean="0"/>
              <a:t>». Кроме этого, взрослые попробовали свои силы в мастер-классах по плетению косичек и </a:t>
            </a:r>
            <a:r>
              <a:rPr lang="ru-RU" dirty="0" err="1" smtClean="0"/>
              <a:t>аквагримму</a:t>
            </a:r>
            <a:r>
              <a:rPr lang="ru-RU" dirty="0" smtClean="0"/>
              <a:t>. Дети с радостью посоревновались в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14282" y="6072206"/>
            <a:ext cx="8715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Весь праздник нас сопровождали позитивная энергия и море детских улыбок и смеха!!!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000628" y="5643578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спортивной игре "NERF".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939784"/>
          </a:xfrm>
        </p:spPr>
        <p:txBody>
          <a:bodyPr>
            <a:normAutofit/>
          </a:bodyPr>
          <a:lstStyle/>
          <a:p>
            <a:pPr algn="l"/>
            <a:r>
              <a:rPr lang="ru-RU" sz="4800" b="1" i="1" dirty="0" smtClean="0">
                <a:solidFill>
                  <a:srgbClr val="00589A"/>
                </a:solidFill>
              </a:rPr>
              <a:t>НАШИ КОНТАКТЫ</a:t>
            </a:r>
            <a:endParaRPr lang="ru-RU" sz="4800" b="1" i="1" dirty="0">
              <a:solidFill>
                <a:srgbClr val="00589A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12659" y="1835762"/>
            <a:ext cx="47148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/>
              <a:t>Мы в социальных сетях</a:t>
            </a:r>
            <a:r>
              <a:rPr lang="en-US" sz="2400" b="1" i="1" dirty="0" smtClean="0"/>
              <a:t>:</a:t>
            </a:r>
          </a:p>
          <a:p>
            <a:endParaRPr lang="en-US" sz="2400" dirty="0" smtClean="0"/>
          </a:p>
          <a:p>
            <a:endParaRPr lang="ru-RU" sz="2400" dirty="0" smtClean="0"/>
          </a:p>
          <a:p>
            <a:endParaRPr lang="ru-RU" dirty="0" smtClean="0"/>
          </a:p>
          <a:p>
            <a:r>
              <a:rPr lang="ru-RU" b="1" dirty="0" smtClean="0"/>
              <a:t>НАШ САЙТ:</a:t>
            </a:r>
            <a:endParaRPr lang="en-US" b="1" dirty="0" smtClean="0"/>
          </a:p>
          <a:p>
            <a:r>
              <a:rPr lang="en-US" dirty="0" smtClean="0"/>
              <a:t>http</a:t>
            </a:r>
            <a:r>
              <a:rPr lang="en-US" dirty="0"/>
              <a:t>://stranadetstva15.wix.com/hydo-gorod15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143372" y="4143380"/>
            <a:ext cx="50006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1" dirty="0" smtClean="0"/>
              <a:t>Генеральный директор</a:t>
            </a:r>
          </a:p>
          <a:p>
            <a:r>
              <a:rPr lang="ru-RU" sz="2200" dirty="0" smtClean="0"/>
              <a:t> АНО ЦСП «Чудо- город» </a:t>
            </a:r>
          </a:p>
          <a:p>
            <a:r>
              <a:rPr lang="ru-RU" sz="2200" dirty="0" smtClean="0"/>
              <a:t> </a:t>
            </a:r>
            <a:r>
              <a:rPr lang="ru-RU" sz="2200" b="1" i="1" dirty="0" smtClean="0"/>
              <a:t>Аверьянова Ксения Александровна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1430" y="5535637"/>
            <a:ext cx="81439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cap="all" dirty="0" smtClean="0">
                <a:solidFill>
                  <a:srgbClr val="00589A"/>
                </a:solidFill>
              </a:rPr>
              <a:t>       Вступайте в наши ряды и давайте делать добро вместе!</a:t>
            </a:r>
            <a:endParaRPr lang="ru-RU" sz="4000" b="1" i="1" cap="all" dirty="0">
              <a:solidFill>
                <a:srgbClr val="00589A"/>
              </a:solidFill>
            </a:endParaRPr>
          </a:p>
        </p:txBody>
      </p:sp>
      <p:pic>
        <p:nvPicPr>
          <p:cNvPr id="7" name="Рисунок 6" descr="1430287282.8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64801" y="2250236"/>
            <a:ext cx="357190" cy="35719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892532" y="2250236"/>
            <a:ext cx="2891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http://ok.ru/stranadetstva15</a:t>
            </a:r>
            <a:endParaRPr lang="ru-RU" dirty="0"/>
          </a:p>
        </p:txBody>
      </p:sp>
      <p:pic>
        <p:nvPicPr>
          <p:cNvPr id="10" name="Рисунок 9" descr="569585164bf57f8a1e8703b19497bdbc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2525" y="2715760"/>
            <a:ext cx="642912" cy="401463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968298" y="2689329"/>
            <a:ext cx="3166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https://vk.com/stranadetstva15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229789" y="899188"/>
            <a:ext cx="4857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/>
              <a:t>Телефон</a:t>
            </a:r>
            <a:r>
              <a:rPr lang="en-US" sz="2400" b="1" i="1" dirty="0" smtClean="0"/>
              <a:t>:</a:t>
            </a:r>
            <a:r>
              <a:rPr lang="ru-RU" sz="2400" dirty="0" smtClean="0"/>
              <a:t> 8-985-907-87-82</a:t>
            </a:r>
          </a:p>
          <a:p>
            <a:r>
              <a:rPr lang="en-US" sz="2400" b="1" i="1" dirty="0" smtClean="0"/>
              <a:t>E-mail: </a:t>
            </a:r>
            <a:r>
              <a:rPr lang="en-US" sz="2400" dirty="0" smtClean="0">
                <a:hlinkClick r:id="rId4"/>
              </a:rPr>
              <a:t>stranadetstva15@gmail.com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92" y="1021713"/>
            <a:ext cx="4121636" cy="407389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530</Words>
  <Application>Microsoft Office PowerPoint</Application>
  <PresentationFormat>Экран (4:3)</PresentationFormat>
  <Paragraphs>38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Calibri</vt:lpstr>
      <vt:lpstr>Тема Office</vt:lpstr>
      <vt:lpstr>АНО ЦЕНТР СОЦИАЛЬНЫХ ПРОЕКТОВ «ЧУДО – ГОРОД»</vt:lpstr>
      <vt:lpstr>О ЦЕНТРЕ</vt:lpstr>
      <vt:lpstr>НАШИ ПРОЕКТЫ</vt:lpstr>
      <vt:lpstr>НАШИ ПРОЕКТЫ</vt:lpstr>
      <vt:lpstr>НАШИ ПРАЗДНИКИ</vt:lpstr>
      <vt:lpstr>НАШИ ПРАЗДНИКИ</vt:lpstr>
      <vt:lpstr>НАШИ ПРАЗДНИКИ</vt:lpstr>
      <vt:lpstr>НАШИ КОНТАКТЫ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АНО ЦЕНТР СОЦИАЛЬНЫХ ПРОЕКТОВ «ЧУДО – ГОРОД»</dc:title>
  <dc:creator>User</dc:creator>
  <cp:lastModifiedBy>Ксения Аверьянова</cp:lastModifiedBy>
  <cp:revision>36</cp:revision>
  <dcterms:created xsi:type="dcterms:W3CDTF">2015-08-17T13:41:45Z</dcterms:created>
  <dcterms:modified xsi:type="dcterms:W3CDTF">2015-09-02T12:09:23Z</dcterms:modified>
</cp:coreProperties>
</file>